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80" r:id="rId3"/>
    <p:sldId id="262" r:id="rId4"/>
    <p:sldId id="263" r:id="rId5"/>
    <p:sldId id="261" r:id="rId6"/>
    <p:sldId id="264" r:id="rId7"/>
    <p:sldId id="259" r:id="rId8"/>
    <p:sldId id="258" r:id="rId9"/>
    <p:sldId id="260" r:id="rId10"/>
    <p:sldId id="265"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05" r:id="rId36"/>
    <p:sldId id="304" r:id="rId37"/>
    <p:sldId id="303" r:id="rId38"/>
    <p:sldId id="298" r:id="rId39"/>
    <p:sldId id="302" r:id="rId40"/>
    <p:sldId id="300" r:id="rId41"/>
    <p:sldId id="301" r:id="rId42"/>
    <p:sldId id="299" r:id="rId43"/>
    <p:sldId id="297" r:id="rId44"/>
    <p:sldId id="296" r:id="rId45"/>
    <p:sldId id="330" r:id="rId46"/>
    <p:sldId id="332" r:id="rId47"/>
    <p:sldId id="331" r:id="rId48"/>
    <p:sldId id="334" r:id="rId49"/>
    <p:sldId id="333" r:id="rId50"/>
    <p:sldId id="335" r:id="rId51"/>
    <p:sldId id="338" r:id="rId52"/>
    <p:sldId id="337" r:id="rId53"/>
    <p:sldId id="336" r:id="rId54"/>
    <p:sldId id="276" r:id="rId55"/>
    <p:sldId id="277" r:id="rId56"/>
    <p:sldId id="278" r:id="rId57"/>
    <p:sldId id="27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01-06-2023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01-06-2023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01-06-2023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01-06-2023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Arvindbhai</a:t>
            </a:r>
            <a:endPar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lang="en-US" sz="5800" dirty="0">
                <a:solidFill>
                  <a:srgbClr val="000000"/>
                </a:solidFill>
                <a:latin typeface="Times New Roman" panose="02020603050405020304" pitchFamily="18" charset="0"/>
                <a:cs typeface="Times New Roman" panose="02020603050405020304" pitchFamily="18" charset="0"/>
              </a:rPr>
              <a:t>(228060694025)</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 Ma’am</a:t>
            </a:r>
            <a:endParaRPr kumimoji="0" lang="en-US" sz="2400" b="1"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1843046"/>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cs typeface="Times New Roman" panose="02020603050405020304" pitchFamily="18" charset="0"/>
              </a:rPr>
              <a:t>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479700"/>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marks.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948028"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299" y="612853"/>
            <a:ext cx="309842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99577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1468418" y="1013071"/>
            <a:ext cx="9255164" cy="5219778"/>
          </a:xfrm>
          <a:prstGeom prst="rect">
            <a:avLst/>
          </a:prstGeom>
        </p:spPr>
      </p:pic>
      <p:sp>
        <p:nvSpPr>
          <p:cNvPr id="4" name="TextBox 3">
            <a:extLst>
              <a:ext uri="{FF2B5EF4-FFF2-40B4-BE49-F238E27FC236}">
                <a16:creationId xmlns:a16="http://schemas.microsoft.com/office/drawing/2014/main" id="{C5A7099A-9EBA-9898-4F81-ACD19BBDF787}"/>
              </a:ext>
            </a:extLst>
          </p:cNvPr>
          <p:cNvSpPr txBox="1"/>
          <p:nvPr/>
        </p:nvSpPr>
        <p:spPr>
          <a:xfrm>
            <a:off x="3048000" y="429809"/>
            <a:ext cx="609600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1290690" y="755711"/>
            <a:ext cx="9479992"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694" y="835256"/>
            <a:ext cx="10026612"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571310" y="295302"/>
            <a:ext cx="133241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Course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extLst>
              <a:ext uri="{28A0092B-C50C-407E-A947-70E740481C1C}">
                <a14:useLocalDpi xmlns:a14="http://schemas.microsoft.com/office/drawing/2010/main" val="0"/>
              </a:ext>
            </a:extLst>
          </a:blip>
          <a:srcRect/>
          <a:stretch/>
        </p:blipFill>
        <p:spPr>
          <a:xfrm>
            <a:off x="1148166" y="706184"/>
            <a:ext cx="9884782"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4321" y="262645"/>
            <a:ext cx="18646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62545" y="673527"/>
            <a:ext cx="1007779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7799" y="262645"/>
            <a:ext cx="21682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After Added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178546" y="673527"/>
            <a:ext cx="9826878"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0588" y="229988"/>
            <a:ext cx="2403222"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Admin Update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4657" y="640870"/>
            <a:ext cx="9942686"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8959" y="219103"/>
            <a:ext cx="146065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Subjects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1025585" y="629985"/>
            <a:ext cx="9955774"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42429" y="262645"/>
            <a:ext cx="19030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2608" y="673526"/>
            <a:ext cx="9814124"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0928" y="273530"/>
            <a:ext cx="17043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143" y="684411"/>
            <a:ext cx="9794773"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7731" y="251759"/>
            <a:ext cx="139653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Student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69089" y="662640"/>
            <a:ext cx="9826880"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1633" y="208216"/>
            <a:ext cx="192873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5797" y="700314"/>
            <a:ext cx="9702177"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5548" y="251759"/>
            <a:ext cx="226215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Student Data</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224" y="662641"/>
            <a:ext cx="9846180"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0555" y="197330"/>
            <a:ext cx="137088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Faculty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a:xfrm>
            <a:off x="1175378" y="608212"/>
            <a:ext cx="9884784"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4200" y="262644"/>
            <a:ext cx="1903085"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6768" y="673525"/>
            <a:ext cx="980757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2443" y="295302"/>
            <a:ext cx="1704313"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06183"/>
            <a:ext cx="9672468"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6863" y="251759"/>
            <a:ext cx="229421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Logout Confirmation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45191" y="662641"/>
            <a:ext cx="9923386" cy="5596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6775" y="284416"/>
            <a:ext cx="156324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695297"/>
            <a:ext cx="9807578" cy="5531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7895" y="262645"/>
            <a:ext cx="20762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Dashboard</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5152" y="673527"/>
            <a:ext cx="9816123" cy="55204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810" y="240873"/>
            <a:ext cx="1800493"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List of questions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072582" y="651755"/>
            <a:ext cx="10019894" cy="5651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3925" y="229988"/>
            <a:ext cx="2044149"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06591" y="640870"/>
            <a:ext cx="10000590" cy="56401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054" y="306188"/>
            <a:ext cx="184537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Update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8693" y="717070"/>
            <a:ext cx="9711069" cy="54769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0906" y="262645"/>
            <a:ext cx="279018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Schedule Future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0114" y="673526"/>
            <a:ext cx="9691770" cy="5466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0016" y="251759"/>
            <a:ext cx="297196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Add or conduct future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7311" y="662641"/>
            <a:ext cx="9807576" cy="55313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6536" y="273531"/>
            <a:ext cx="3578928"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Scheduled or Added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92211" y="684413"/>
            <a:ext cx="9807576" cy="55313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0177" y="284417"/>
            <a:ext cx="3354444"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can see their student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250116" y="695299"/>
            <a:ext cx="9691767" cy="54660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8577" y="274619"/>
            <a:ext cx="177484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41303" y="685500"/>
            <a:ext cx="9728443" cy="54867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9926" y="251759"/>
            <a:ext cx="5032147"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Can see how many student give exam with marks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8542" y="662640"/>
            <a:ext cx="9931106" cy="56009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1601" y="240329"/>
            <a:ext cx="158889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4922" y="651211"/>
            <a:ext cx="9829776" cy="5543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5929" y="228899"/>
            <a:ext cx="3320141"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After Login 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30975" y="639780"/>
            <a:ext cx="9850040" cy="55552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2125" y="206039"/>
            <a:ext cx="2084930"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Today’s Exam List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67250" y="616920"/>
            <a:ext cx="9910840" cy="55895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786" y="228899"/>
            <a:ext cx="291842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Future Scheduled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9208" y="639780"/>
            <a:ext cx="9829774" cy="5543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5645" y="217469"/>
            <a:ext cx="37607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Attend Exam List With Marks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28351"/>
            <a:ext cx="9910840" cy="55895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3772" y="217469"/>
            <a:ext cx="456445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Join Today’s Exam Student give exam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98142" y="628350"/>
            <a:ext cx="9991906" cy="563528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9197" y="286049"/>
            <a:ext cx="287360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Exam it’s show result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62867" y="696930"/>
            <a:ext cx="9708175" cy="547526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80" y="551113"/>
            <a:ext cx="2256268"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cs typeface="Times New Roman" panose="02020603050405020304" pitchFamily="18" charset="0"/>
              </a:rPr>
              <a:t>mohitmistry1758@gmail.com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351185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r>
              <a:rPr kumimoji="0"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TotalTime>
  <Words>1708</Words>
  <Application>Microsoft Office PowerPoint</Application>
  <PresentationFormat>Widescreen</PresentationFormat>
  <Paragraphs>232</Paragraphs>
  <Slides>56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7</cp:revision>
  <dcterms:created xsi:type="dcterms:W3CDTF">2023-05-28T12:56:10Z</dcterms:created>
  <dcterms:modified xsi:type="dcterms:W3CDTF">2023-06-01T07:57:53Z</dcterms:modified>
</cp:coreProperties>
</file>